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70" r:id="rId15"/>
    <p:sldId id="271" r:id="rId16"/>
    <p:sldId id="281" r:id="rId17"/>
    <p:sldId id="272" r:id="rId18"/>
    <p:sldId id="277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18" r:id="rId30"/>
    <p:sldId id="320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21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4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105" d="100"/>
          <a:sy n="105" d="100"/>
        </p:scale>
        <p:origin x="5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Vue.js for Regular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3020</TotalTime>
  <Words>1377</Words>
  <Application>Microsoft Office PowerPoint</Application>
  <PresentationFormat>Widescreen</PresentationFormat>
  <Paragraphs>209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Consolas</vt:lpstr>
      <vt:lpstr>Tw Cen MT</vt:lpstr>
      <vt:lpstr>Tw Cen MT Condensed</vt:lpstr>
      <vt:lpstr>Wingdings 3</vt:lpstr>
      <vt:lpstr>Integral</vt:lpstr>
      <vt:lpstr>Vue.js for Regular People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127</cp:revision>
  <dcterms:created xsi:type="dcterms:W3CDTF">2018-02-05T14:40:46Z</dcterms:created>
  <dcterms:modified xsi:type="dcterms:W3CDTF">2019-09-10T20:23:17Z</dcterms:modified>
</cp:coreProperties>
</file>